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53"/>
  </p:notesMasterIdLst>
  <p:sldIdLst>
    <p:sldId id="256" r:id="rId2"/>
    <p:sldId id="342" r:id="rId3"/>
    <p:sldId id="343" r:id="rId4"/>
    <p:sldId id="344" r:id="rId5"/>
    <p:sldId id="345" r:id="rId6"/>
    <p:sldId id="257" r:id="rId7"/>
    <p:sldId id="258" r:id="rId8"/>
    <p:sldId id="259" r:id="rId9"/>
    <p:sldId id="270" r:id="rId10"/>
    <p:sldId id="271" r:id="rId11"/>
    <p:sldId id="272" r:id="rId12"/>
    <p:sldId id="310" r:id="rId13"/>
    <p:sldId id="263" r:id="rId14"/>
    <p:sldId id="264" r:id="rId15"/>
    <p:sldId id="265" r:id="rId16"/>
    <p:sldId id="267" r:id="rId17"/>
    <p:sldId id="266" r:id="rId18"/>
    <p:sldId id="268" r:id="rId19"/>
    <p:sldId id="337" r:id="rId20"/>
    <p:sldId id="300" r:id="rId21"/>
    <p:sldId id="313" r:id="rId22"/>
    <p:sldId id="301" r:id="rId23"/>
    <p:sldId id="269" r:id="rId24"/>
    <p:sldId id="260" r:id="rId25"/>
    <p:sldId id="349" r:id="rId26"/>
    <p:sldId id="352" r:id="rId27"/>
    <p:sldId id="304" r:id="rId28"/>
    <p:sldId id="276" r:id="rId29"/>
    <p:sldId id="346" r:id="rId30"/>
    <p:sldId id="347" r:id="rId31"/>
    <p:sldId id="277" r:id="rId32"/>
    <p:sldId id="339" r:id="rId33"/>
    <p:sldId id="278" r:id="rId34"/>
    <p:sldId id="282" r:id="rId35"/>
    <p:sldId id="356" r:id="rId36"/>
    <p:sldId id="283" r:id="rId37"/>
    <p:sldId id="284" r:id="rId38"/>
    <p:sldId id="285" r:id="rId39"/>
    <p:sldId id="320" r:id="rId40"/>
    <p:sldId id="321" r:id="rId41"/>
    <p:sldId id="287" r:id="rId42"/>
    <p:sldId id="350" r:id="rId43"/>
    <p:sldId id="290" r:id="rId44"/>
    <p:sldId id="340" r:id="rId45"/>
    <p:sldId id="293" r:id="rId46"/>
    <p:sldId id="294" r:id="rId47"/>
    <p:sldId id="324" r:id="rId48"/>
    <p:sldId id="307" r:id="rId49"/>
    <p:sldId id="296" r:id="rId50"/>
    <p:sldId id="308" r:id="rId51"/>
    <p:sldId id="351" r:id="rId52"/>
  </p:sldIdLst>
  <p:sldSz cx="12192000" cy="6858000"/>
  <p:notesSz cx="6858000" cy="9144000"/>
  <p:embeddedFontLst>
    <p:embeddedFont>
      <p:font typeface="Calibri" panose="020F0502020204030204" pitchFamily="34" charset="0"/>
      <p:regular r:id="rId54"/>
      <p:bold r:id="rId55"/>
      <p:italic r:id="rId56"/>
      <p:boldItalic r:id="rId57"/>
    </p:embeddedFont>
    <p:embeddedFont>
      <p:font typeface="Open Sans" panose="020B0606030504020204" pitchFamily="34" charset="0"/>
      <p:regular r:id="rId58"/>
      <p:bold r:id="rId59"/>
      <p:italic r:id="rId60"/>
      <p:boldItalic r:id="rId6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79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font" Target="fonts/font2.fntdata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font" Target="fonts/font1.fntdata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8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4.fntdata"/><Relationship Id="rId61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7.fntdata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3.fntdata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6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35284812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56155401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8562665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4425657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0983376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6233192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9977600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7423769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0167168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9863090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822395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1181781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6664519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78014999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6853084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2831613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9079506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6357637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0376807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2516633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172665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2684285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877690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4649073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8734644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9398666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8963163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25556833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6705164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316358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86591953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97625218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59970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9059398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82887767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41865879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02201379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38047353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91372102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48937942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61146468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60786263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94087844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559826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88813832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492629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1542071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888314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215530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935966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599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5"/>
            <a:ext cx="5811838" cy="77342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7" name="Shape 7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8" name="Shape 7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9" name="Shape 7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ctrTitle"/>
          </p:nvPr>
        </p:nvSpPr>
        <p:spPr>
          <a:xfrm>
            <a:off x="1524000" y="1122362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47747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599" cy="28527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body" idx="1"/>
          </p:nvPr>
        </p:nvSpPr>
        <p:spPr>
          <a:xfrm>
            <a:off x="831850" y="4589462"/>
            <a:ext cx="10515599" cy="15001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rgbClr val="888888"/>
              </a:buClr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2" name="Shape 32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body" idx="1"/>
          </p:nvPr>
        </p:nvSpPr>
        <p:spPr>
          <a:xfrm>
            <a:off x="839787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2"/>
          </p:nvPr>
        </p:nvSpPr>
        <p:spPr>
          <a:xfrm>
            <a:off x="839787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7" cy="8239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7" cy="3684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7" cy="1600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body" idx="1"/>
          </p:nvPr>
        </p:nvSpPr>
        <p:spPr>
          <a:xfrm>
            <a:off x="5183187" y="987425"/>
            <a:ext cx="6172199" cy="48736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254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508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body" idx="2"/>
          </p:nvPr>
        </p:nvSpPr>
        <p:spPr>
          <a:xfrm>
            <a:off x="839787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7" cy="1600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63" name="Shape 63"/>
          <p:cNvSpPr>
            <a:spLocks noGrp="1"/>
          </p:cNvSpPr>
          <p:nvPr>
            <p:ph type="pic" idx="2"/>
          </p:nvPr>
        </p:nvSpPr>
        <p:spPr>
          <a:xfrm>
            <a:off x="5183187" y="987425"/>
            <a:ext cx="6172199" cy="48736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body" idx="1"/>
          </p:nvPr>
        </p:nvSpPr>
        <p:spPr>
          <a:xfrm>
            <a:off x="839787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6" name="Shape 6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7" name="Shape 6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5"/>
            <a:ext cx="4351338" cy="10515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2" name="Shape 7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3" name="Shape 7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599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Shape 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Shape 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60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3048000"/>
            <a:ext cx="111252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Dear Valued Customer,</a:t>
            </a:r>
            <a:endParaRPr lang="en-US" sz="45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476500" y="2514600"/>
            <a:ext cx="72771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Now the good news is that you can…</a:t>
            </a:r>
            <a:endParaRPr lang="en-US" sz="5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27083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00200" y="1981200"/>
            <a:ext cx="89916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For a limited time, you can get access to the video upgrade to the guide you just purchased at a very low price.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72986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19200" y="2362200"/>
            <a:ext cx="97917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powerful upgrade will make it easier to get started and stay committed to your ultimate goal.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45142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2713672"/>
            <a:ext cx="11201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Just to be clear, this is an EXCLUSIVE upgrade for customers only.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84095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5300" y="1690062"/>
            <a:ext cx="1120140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Why Do You Need To Upgrade To The Video Version Of The “How to Start an Online Coaching Business” Guide?</a:t>
            </a:r>
            <a:endParaRPr lang="en-US" sz="5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82218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76300" y="2014478"/>
            <a:ext cx="104775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Did you know that most people learn a lot faster when they see something being done on video other than just by reading about it?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18499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85900" y="2713672"/>
            <a:ext cx="92583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That’s because most people out there are visual learners.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57159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3025170"/>
            <a:ext cx="108204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How do you normally learn the best?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10266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81100" y="1997839"/>
            <a:ext cx="98298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Although the guide you just purchased gives you a step-by-step approach to starting your own online coaching business,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756954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00150" y="1997839"/>
            <a:ext cx="97917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experience tells us that it requires learners to pay very close attention to the details to get the best results possible.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15940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28712" y="2344087"/>
            <a:ext cx="9934575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Would You Like To Discover A Shortcut To Starting Your Online Coaching Business TODAY?</a:t>
            </a:r>
          </a:p>
        </p:txBody>
      </p:sp>
    </p:spTree>
    <p:extLst>
      <p:ext uri="{BB962C8B-B14F-4D97-AF65-F5344CB8AC3E}">
        <p14:creationId xmlns:p14="http://schemas.microsoft.com/office/powerpoint/2010/main" val="428658177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71700" y="2325975"/>
            <a:ext cx="78867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 miss any of the most important details or do things the wrong way,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937895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5300" y="2713672"/>
            <a:ext cx="11201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may miss out on the fullest benefits offered inside the guide.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077502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2000" y="2362200"/>
            <a:ext cx="106680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For that very reason, I’ve put together a video version to make it easier to get positive results quickly.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893031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1044714"/>
            <a:ext cx="10515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 Video Version Of The Guide You Just Purchased Will Help You...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485900" y="2804272"/>
            <a:ext cx="9220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Avoid missing any important key details that you might miss by only reading the guide.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485900" y="3753293"/>
            <a:ext cx="9220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Stay focused and accountable, and follow through and make sure you get ongoing results.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485900" y="4702314"/>
            <a:ext cx="9220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Ensure that the work you put in now keeps on giving you benefits long into the future.</a:t>
            </a:r>
          </a:p>
        </p:txBody>
      </p:sp>
    </p:spTree>
    <p:extLst>
      <p:ext uri="{BB962C8B-B14F-4D97-AF65-F5344CB8AC3E}">
        <p14:creationId xmlns:p14="http://schemas.microsoft.com/office/powerpoint/2010/main" val="3157827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2BDCB70-91BF-4E4E-843A-38E8E0D60822}"/>
              </a:ext>
            </a:extLst>
          </p:cNvPr>
          <p:cNvSpPr txBox="1"/>
          <p:nvPr/>
        </p:nvSpPr>
        <p:spPr>
          <a:xfrm>
            <a:off x="76200" y="76200"/>
            <a:ext cx="3276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Introducing…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C22573D-868D-404B-B59B-F928BDDD85F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773" t="10535" r="9254" b="10000"/>
          <a:stretch/>
        </p:blipFill>
        <p:spPr>
          <a:xfrm>
            <a:off x="1143000" y="430584"/>
            <a:ext cx="9906000" cy="6325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981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743200" y="1371600"/>
            <a:ext cx="67437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the answer is “YES,” click the link below…</a:t>
            </a:r>
            <a:endParaRPr lang="en-US" sz="4500" dirty="0">
              <a:solidFill>
                <a:schemeClr val="tx1"/>
              </a:solidFill>
            </a:endParaRPr>
          </a:p>
        </p:txBody>
      </p:sp>
      <p:sp>
        <p:nvSpPr>
          <p:cNvPr id="3" name="Arrow: Down 1"/>
          <p:cNvSpPr/>
          <p:nvPr/>
        </p:nvSpPr>
        <p:spPr>
          <a:xfrm>
            <a:off x="4000500" y="3202126"/>
            <a:ext cx="4191000" cy="2590800"/>
          </a:xfrm>
          <a:prstGeom prst="downArrow">
            <a:avLst>
              <a:gd name="adj1" fmla="val 50000"/>
              <a:gd name="adj2" fmla="val 59482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2189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81200" y="2362200"/>
            <a:ext cx="82677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 course, you’re probably wondering how much this is going to cost, right?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81964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90600" y="2362200"/>
            <a:ext cx="102870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First off, ‘cost’ is the wrong word… This upgrade is an investment that will pay for itself many times over.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635992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2362200"/>
            <a:ext cx="109728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is the next best thing to having an expert on the subject, right beside you, showing you how it’s done.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15207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81200" y="2362200"/>
            <a:ext cx="8229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 course, hiring an expert would easily set you back hundreds of dollars.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73671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09700" y="2713672"/>
            <a:ext cx="94869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so, pay close attention to this very limited, special offer…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556078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19200" y="2362200"/>
            <a:ext cx="9753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Luckily, you’re not going to have to invest anywhere near that today to get the next best thing.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17376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28700" y="1997839"/>
            <a:ext cx="101346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Not only will you avoid many of the most common mistakes that people make when trying to start an online coaching business,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074885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47700" y="2690336"/>
            <a:ext cx="10896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you’ll notice immediate positive results in your achievements...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682969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3025170"/>
            <a:ext cx="105156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And it’s about to get even better…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886705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508501"/>
            <a:ext cx="10515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When You Upgrade Today, You’ll Also Get This Exclusive Fast Action Bonus…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489510" y="3179765"/>
            <a:ext cx="532149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Fast Action Bonus</a:t>
            </a:r>
          </a:p>
          <a:p>
            <a:r>
              <a:rPr lang="en-US" sz="24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High-Quality MP3s Of The Entire Video Version Of The Training</a:t>
            </a:r>
          </a:p>
          <a:p>
            <a:r>
              <a:rPr lang="en-US" sz="28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(Valued at $27)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96A606E-FCFE-47F1-8832-E5DE929D7A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795" y="2286000"/>
            <a:ext cx="5327205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084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47900" y="2690336"/>
            <a:ext cx="7696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And here’s what’s really great about this...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577890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2558296"/>
            <a:ext cx="112014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Don’t Have To Decide Anything Today...</a:t>
            </a:r>
            <a:endParaRPr lang="en-US" sz="5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464139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47800" y="2362200"/>
            <a:ext cx="92964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get a full 30 days to go through the video training and decide if this is really for you.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020287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24000" y="2014478"/>
            <a:ext cx="92202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for any reason, or no reason at all, you’re not 100% satisfied with everything you get inside, simply let me know…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860534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05000" y="2713672"/>
            <a:ext cx="8458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…and I’ll refund every penny of your tiny investment.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14507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5300" y="3025170"/>
            <a:ext cx="112014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will only see this once…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436699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3025170"/>
            <a:ext cx="109728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 questions asked!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595356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24000" y="2133600"/>
            <a:ext cx="9144000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Here’s How To Get Instant Access To The Video Version Today...</a:t>
            </a:r>
            <a:endParaRPr lang="en-US" sz="5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244545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66900" y="914400"/>
            <a:ext cx="84963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Simply click the link below, enter your information, and you’ll get INSTANT ACCESS… </a:t>
            </a:r>
          </a:p>
        </p:txBody>
      </p:sp>
      <p:sp>
        <p:nvSpPr>
          <p:cNvPr id="2" name="Arrow: Down 1"/>
          <p:cNvSpPr/>
          <p:nvPr/>
        </p:nvSpPr>
        <p:spPr>
          <a:xfrm>
            <a:off x="4000500" y="3423523"/>
            <a:ext cx="4191000" cy="2590800"/>
          </a:xfrm>
          <a:prstGeom prst="downArrow">
            <a:avLst>
              <a:gd name="adj1" fmla="val 50000"/>
              <a:gd name="adj2" fmla="val 59482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9231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5300" y="2558296"/>
            <a:ext cx="112014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But, Please Don’t Wait, you MUST grab this RIGHT NOW!</a:t>
            </a:r>
            <a:endParaRPr lang="en-US" sz="5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022661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52600" y="2362200"/>
            <a:ext cx="87630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 fact, if you close this page, you may never have the opportunity to upgrade…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964142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5300" y="2551837"/>
            <a:ext cx="112014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Are you ready To Make Things Happen a lot faster?</a:t>
            </a:r>
            <a:endParaRPr lang="en-US" sz="5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270728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2362200"/>
            <a:ext cx="112014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 prefer to learn by being shown how to do something, and you want to get results quickly… this is for you…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930633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04900" y="2344087"/>
            <a:ext cx="99822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you’re REALLY serious about starting your own online coaching business… this is for you...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950446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52600" y="2362200"/>
            <a:ext cx="86868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And, if you’re one of those people that’s a visual learner, you NEED THIS!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221228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1000" y="2713672"/>
            <a:ext cx="113538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Here’s to becoming the most productive YOU that you can be!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39807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19150" y="1997839"/>
            <a:ext cx="105537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First off, thanks so much for purchasing the guide that will teach you all the skills you need to start your own online coaching business.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792213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19200" y="2362200"/>
            <a:ext cx="9753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Remember, if you close this page, you may never see this again at such a low investment.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53271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5300" y="1295400"/>
            <a:ext cx="112395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There’s no risk… Try this out for 30 days and then decide if it’s for you. </a:t>
            </a:r>
          </a:p>
        </p:txBody>
      </p:sp>
      <p:sp>
        <p:nvSpPr>
          <p:cNvPr id="2" name="Arrow: Down 1"/>
          <p:cNvSpPr/>
          <p:nvPr/>
        </p:nvSpPr>
        <p:spPr>
          <a:xfrm>
            <a:off x="4000500" y="3124200"/>
            <a:ext cx="4191000" cy="2590800"/>
          </a:xfrm>
          <a:prstGeom prst="downArrow">
            <a:avLst>
              <a:gd name="adj1" fmla="val 50000"/>
              <a:gd name="adj2" fmla="val 59482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7207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52600" y="2362200"/>
            <a:ext cx="87630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 follow the step-by-step guide, you will be heading straight to that goal.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34980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09800" y="2551837"/>
            <a:ext cx="78105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But, what if you could do it even faster.</a:t>
            </a:r>
            <a:endParaRPr lang="en-US" sz="5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13451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66800" y="2362200"/>
            <a:ext cx="100965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And what if you could ensure that you get the absolute BEST possible results and stay focused.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55937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81200" y="2713672"/>
            <a:ext cx="82677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 short, making sure that this is a real success.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64005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1093</TotalTime>
  <Words>857</Words>
  <Application>Microsoft Office PowerPoint</Application>
  <PresentationFormat>Widescreen</PresentationFormat>
  <Paragraphs>57</Paragraphs>
  <Slides>51</Slides>
  <Notes>50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51</vt:i4>
      </vt:variant>
    </vt:vector>
  </HeadingPairs>
  <TitlesOfParts>
    <vt:vector size="56" baseType="lpstr">
      <vt:lpstr>Calibri</vt:lpstr>
      <vt:lpstr>Open Sans</vt:lpstr>
      <vt:lpstr>Wingdings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Sajan</dc:creator>
  <cp:lastModifiedBy>Jose Romero</cp:lastModifiedBy>
  <cp:revision>354</cp:revision>
  <dcterms:modified xsi:type="dcterms:W3CDTF">2019-01-28T19:29:16Z</dcterms:modified>
</cp:coreProperties>
</file>